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6" r:id="rId13"/>
    <p:sldId id="284" r:id="rId14"/>
    <p:sldId id="285" r:id="rId15"/>
    <p:sldId id="289" r:id="rId16"/>
    <p:sldId id="287" r:id="rId17"/>
    <p:sldId id="290" r:id="rId18"/>
    <p:sldId id="292" r:id="rId19"/>
    <p:sldId id="274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7D81"/>
    <a:srgbClr val="4F4E50"/>
    <a:srgbClr val="009BB5"/>
    <a:srgbClr val="00345A"/>
    <a:srgbClr val="FF8304"/>
    <a:srgbClr val="FFB600"/>
    <a:srgbClr val="E46D38"/>
    <a:srgbClr val="E573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06"/>
    <p:restoredTop sz="96327"/>
  </p:normalViewPr>
  <p:slideViewPr>
    <p:cSldViewPr snapToGrid="0" snapToObjects="1">
      <p:cViewPr varScale="1">
        <p:scale>
          <a:sx n="138" d="100"/>
          <a:sy n="138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F768DA-CEDC-1844-BFB2-FD742F0AC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18A3C3-F430-3F48-9FB0-39E6B3B5B3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25D819-6E39-4443-A1A6-D4C946064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E95BF7-E88A-8449-9B23-23B5FBB87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2A2BF6B-4258-3447-8BF3-91F0C572F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227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89234-584A-5247-AB6E-17A9F8105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710F0FB-01DF-7246-80B5-E0FFF8D6E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F084A7-6141-E74B-A570-F61BEFB84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4A25DF-A8CC-3A4C-8CBB-1DF35BA14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28110F-7780-924D-825A-97AFC4101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8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CB534A7-FADF-AD4A-A29E-26BFAB517A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717B3A9-563D-9E49-8121-F802403142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B46A8F-C665-2147-9C97-E01C847DE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A122E2-05DF-6941-AECC-B6A58D29B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4223C67-56A6-F348-ADDA-DA47E7527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439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CA04DC-3471-5A4A-BEBA-6AE3BCDE3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F7152D-234E-B645-B646-BDB8C49C1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25323A-EACA-FD4B-99C9-9C9423745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EE533A-E9B9-3A48-BB52-42A1174F1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EC2204-4BC9-2449-BEFF-9B955F3B0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4174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90BB17-54DE-5343-BE39-7FCE01EC4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F31FA30-3769-BC40-8DD6-31E8A946D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ECA759F-FBE8-7B42-9E40-188DEA864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DE7671-0912-5043-9618-9D12F55C9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A76BEF8-BA65-5045-B9F7-E02AC64A4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6347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A518E-5D88-DA44-B4C1-65B6B4AEF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B9C924-DE36-4E4C-9568-C2E11D1088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0FB4C23-011C-B049-B3D4-270455133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6BB1CD9-5478-B243-82DB-B873A6D64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7476CB0-0C43-5043-A9F1-AA5C58312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4AA5836-74AC-E941-BFA5-30E1AE9DA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229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F03AEE-322D-4846-A760-07D1C6C2F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3F9F69-8CA9-B042-B997-BF3DCBF53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A6997BA-FD82-2D49-8165-B0B6905D3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C50E890-7E2F-8D41-AB26-8276D919CB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B9146CC-1795-3041-A1E1-D1D43FE671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E3ED2F-F355-BF4E-9AF0-47EEC2674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A34968B-BFC2-A043-A10A-D85F0DF15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141ABA2-2C46-204E-9AF2-BD6A6018D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871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88CC63-A88A-C740-BD6E-2BA2D8A7A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5B08041-4C0A-154F-87ED-B1E27BFC8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37641EA-C91C-B346-B14B-DC73D3A1A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0DD34FE-CE4F-3D4F-86A5-AA61C3B76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428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507C408-F414-FE49-AD0C-E4DEBF6F6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21DC9C7-8C15-9F4C-9E07-DA98AF85E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8501A8F-A0CA-4F44-82E5-751FD7FA5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434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02F9F4-DEBF-8B46-BD1F-47E598468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34972C-1DCE-B64C-8503-D11FFF7AC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9333486-5B75-5244-B490-C25CF883A4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A9A6C44-1C0B-6540-8D4F-097889D10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A764C72-D13B-3B4C-8988-4B311FB25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8BD41B7-30C9-CD45-B93A-C71B693B9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31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AB53FF-9AF3-F64B-904E-41410FC08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5C70065-EE76-5A43-9A5D-F5D62546EA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25AAD4D-524D-E940-B86D-DC239275F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715FED8-E570-E248-B3A6-B34B81A5E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1A5AA5D-0FF3-2749-BEB0-1C12E1779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CFD2716-9A11-D949-AD27-A822DA172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22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925058A-66C1-0D4F-80BB-C0D8CFB60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78CFE18-BE5F-E944-AC3D-FE0297D96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5DC34F0-6DD4-9B4E-B381-61F1A4541E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7B4A1-49BF-DD4E-BFD5-DD2992935626}" type="datetimeFigureOut">
              <a:rPr lang="pt-BR" smtClean="0"/>
              <a:t>31/07/2019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728715-F6FB-8642-BFA3-A47325529F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5ED7F2-0950-8941-8CC8-7473CE07A7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ED80B-73F7-9D4A-81E6-4DF1EEAD278B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8283E95F-954E-1847-B13B-AC9ECDB33832}"/>
              </a:ext>
            </a:extLst>
          </p:cNvPr>
          <p:cNvCxnSpPr>
            <a:cxnSpLocks/>
          </p:cNvCxnSpPr>
          <p:nvPr userDrawn="1"/>
        </p:nvCxnSpPr>
        <p:spPr>
          <a:xfrm>
            <a:off x="98612" y="6307227"/>
            <a:ext cx="1196788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m 8">
            <a:extLst>
              <a:ext uri="{FF2B5EF4-FFF2-40B4-BE49-F238E27FC236}">
                <a16:creationId xmlns:a16="http://schemas.microsoft.com/office/drawing/2014/main" id="{366CE320-6BF5-E34F-A5E0-861BBAC8E5E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713377" y="6338049"/>
            <a:ext cx="1280845" cy="48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76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769AF2D-7CCC-574A-A0F3-626059CC45BE}"/>
              </a:ext>
            </a:extLst>
          </p:cNvPr>
          <p:cNvSpPr txBox="1"/>
          <p:nvPr/>
        </p:nvSpPr>
        <p:spPr>
          <a:xfrm>
            <a:off x="2807735" y="1458096"/>
            <a:ext cx="850104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sz="22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Aplicativos Serverless: Tire suas ideias do papel</a:t>
            </a:r>
            <a:endParaRPr lang="pt-BR" dirty="0">
              <a:solidFill>
                <a:schemeClr val="bg1"/>
              </a:solidFill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446CF79-6E74-E74F-86E4-32969E7DBA49}"/>
              </a:ext>
            </a:extLst>
          </p:cNvPr>
          <p:cNvSpPr txBox="1"/>
          <p:nvPr/>
        </p:nvSpPr>
        <p:spPr>
          <a:xfrm>
            <a:off x="8746861" y="2648814"/>
            <a:ext cx="2561919" cy="11458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ts val="2800"/>
              </a:lnSpc>
            </a:pPr>
            <a:r>
              <a:rPr lang="pt-BR" sz="22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Marlon Burnett</a:t>
            </a:r>
          </a:p>
          <a:p>
            <a:pPr algn="r">
              <a:lnSpc>
                <a:spcPts val="2800"/>
              </a:lnSpc>
            </a:pPr>
            <a:r>
              <a:rPr lang="pt-BR" sz="22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31/07/2019</a:t>
            </a:r>
          </a:p>
          <a:p>
            <a:pPr algn="r">
              <a:lnSpc>
                <a:spcPts val="2800"/>
              </a:lnSpc>
            </a:pPr>
            <a:r>
              <a:rPr lang="pt-BR" sz="2200" dirty="0" err="1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Iteris</a:t>
            </a:r>
            <a:endParaRPr lang="pt-BR" sz="2200" dirty="0">
              <a:solidFill>
                <a:schemeClr val="bg1"/>
              </a:solidFill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52260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D17583E-295C-6749-93B9-132BA2FCF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664" y="562010"/>
            <a:ext cx="7784672" cy="5215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73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915EA67-0FE2-9145-B1A2-E09BE70FAD91}"/>
              </a:ext>
            </a:extLst>
          </p:cNvPr>
          <p:cNvSpPr txBox="1"/>
          <p:nvPr/>
        </p:nvSpPr>
        <p:spPr>
          <a:xfrm>
            <a:off x="3373940" y="2782669"/>
            <a:ext cx="5444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O que é Serverless?</a:t>
            </a:r>
          </a:p>
        </p:txBody>
      </p:sp>
    </p:spTree>
    <p:extLst>
      <p:ext uri="{BB962C8B-B14F-4D97-AF65-F5344CB8AC3E}">
        <p14:creationId xmlns:p14="http://schemas.microsoft.com/office/powerpoint/2010/main" val="302893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915EA67-0FE2-9145-B1A2-E09BE70FAD91}"/>
              </a:ext>
            </a:extLst>
          </p:cNvPr>
          <p:cNvSpPr txBox="1"/>
          <p:nvPr/>
        </p:nvSpPr>
        <p:spPr>
          <a:xfrm>
            <a:off x="1050809" y="1313464"/>
            <a:ext cx="1009038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O que é Serverless?</a:t>
            </a:r>
          </a:p>
          <a:p>
            <a:endParaRPr lang="pt-BR" sz="3600" dirty="0">
              <a:solidFill>
                <a:schemeClr val="bg1"/>
              </a:solidFill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r>
              <a:rPr lang="pt-BR" sz="24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Serverless é um conjunto de recursos em nuvem que permitem que você foque na parte legal, que é o código do seu </a:t>
            </a:r>
            <a:r>
              <a:rPr lang="pt-BR" sz="2400" dirty="0" err="1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app</a:t>
            </a:r>
            <a:r>
              <a:rPr lang="pt-BR" sz="24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 com o mínimo possível de boilerplate, enquanto o fornecedor de solução em nuvem se preocupa com a parte chata, como: gerenciamento de servidores, atualização de máquina, atualizações de segurança, escalabilidade, etc..</a:t>
            </a:r>
          </a:p>
        </p:txBody>
      </p:sp>
    </p:spTree>
    <p:extLst>
      <p:ext uri="{BB962C8B-B14F-4D97-AF65-F5344CB8AC3E}">
        <p14:creationId xmlns:p14="http://schemas.microsoft.com/office/powerpoint/2010/main" val="26153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B15F2343-2ECF-244B-89CB-E9B3F042E968}"/>
              </a:ext>
            </a:extLst>
          </p:cNvPr>
          <p:cNvSpPr txBox="1"/>
          <p:nvPr/>
        </p:nvSpPr>
        <p:spPr>
          <a:xfrm>
            <a:off x="1674691" y="3136612"/>
            <a:ext cx="95429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O que eu preciso pra usar serverless ?</a:t>
            </a:r>
          </a:p>
        </p:txBody>
      </p:sp>
    </p:spTree>
    <p:extLst>
      <p:ext uri="{BB962C8B-B14F-4D97-AF65-F5344CB8AC3E}">
        <p14:creationId xmlns:p14="http://schemas.microsoft.com/office/powerpoint/2010/main" val="2779959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B15F2343-2ECF-244B-89CB-E9B3F042E968}"/>
              </a:ext>
            </a:extLst>
          </p:cNvPr>
          <p:cNvSpPr txBox="1"/>
          <p:nvPr/>
        </p:nvSpPr>
        <p:spPr>
          <a:xfrm>
            <a:off x="1388840" y="1862616"/>
            <a:ext cx="954299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O que eu preciso pra usar serverless ?</a:t>
            </a:r>
          </a:p>
          <a:p>
            <a:endParaRPr lang="pt-BR" sz="3200" dirty="0">
              <a:solidFill>
                <a:schemeClr val="bg1"/>
              </a:solidFill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pPr marL="457200" indent="-457200">
              <a:buFontTx/>
              <a:buChar char="-"/>
            </a:pPr>
            <a:endParaRPr lang="pt-BR" sz="3200" dirty="0">
              <a:solidFill>
                <a:schemeClr val="bg1"/>
              </a:solidFill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pPr marL="457200" indent="-457200">
              <a:buFontTx/>
              <a:buChar char="-"/>
            </a:pPr>
            <a:r>
              <a:rPr lang="pt-BR" sz="32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Uma conta no Azure</a:t>
            </a:r>
          </a:p>
          <a:p>
            <a:pPr marL="457200" indent="-457200">
              <a:buFontTx/>
              <a:buChar char="-"/>
            </a:pPr>
            <a:r>
              <a:rPr lang="pt-BR" sz="32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Um computador com acesso a Internet</a:t>
            </a:r>
          </a:p>
        </p:txBody>
      </p:sp>
    </p:spTree>
    <p:extLst>
      <p:ext uri="{BB962C8B-B14F-4D97-AF65-F5344CB8AC3E}">
        <p14:creationId xmlns:p14="http://schemas.microsoft.com/office/powerpoint/2010/main" val="320008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915EA67-0FE2-9145-B1A2-E09BE70FAD91}"/>
              </a:ext>
            </a:extLst>
          </p:cNvPr>
          <p:cNvSpPr txBox="1"/>
          <p:nvPr/>
        </p:nvSpPr>
        <p:spPr>
          <a:xfrm>
            <a:off x="4812322" y="2782669"/>
            <a:ext cx="23391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Memeria</a:t>
            </a:r>
          </a:p>
        </p:txBody>
      </p:sp>
    </p:spTree>
    <p:extLst>
      <p:ext uri="{BB962C8B-B14F-4D97-AF65-F5344CB8AC3E}">
        <p14:creationId xmlns:p14="http://schemas.microsoft.com/office/powerpoint/2010/main" val="427531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505DF74E-B19B-934D-9870-356CA390A1B6}"/>
              </a:ext>
            </a:extLst>
          </p:cNvPr>
          <p:cNvSpPr txBox="1"/>
          <p:nvPr/>
        </p:nvSpPr>
        <p:spPr>
          <a:xfrm>
            <a:off x="3240090" y="1903757"/>
            <a:ext cx="571182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Memeria</a:t>
            </a:r>
          </a:p>
          <a:p>
            <a:endParaRPr lang="pt-BR" sz="3600" dirty="0">
              <a:solidFill>
                <a:schemeClr val="bg1"/>
              </a:solidFill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r>
              <a:rPr lang="pt-BR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Requisitos da solução:</a:t>
            </a:r>
          </a:p>
          <a:p>
            <a:endParaRPr lang="pt-BR" dirty="0">
              <a:solidFill>
                <a:schemeClr val="bg1"/>
              </a:solidFill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Espaço pra armazenar os </a:t>
            </a:r>
            <a:r>
              <a:rPr lang="pt-BR" dirty="0" err="1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memes</a:t>
            </a:r>
            <a:endParaRPr lang="pt-BR" dirty="0">
              <a:solidFill>
                <a:schemeClr val="bg1"/>
              </a:solidFill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API REST que entrega </a:t>
            </a:r>
            <a:r>
              <a:rPr lang="pt-BR" dirty="0" err="1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memes</a:t>
            </a:r>
            <a:r>
              <a:rPr lang="pt-BR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 aleatórios </a:t>
            </a:r>
          </a:p>
        </p:txBody>
      </p:sp>
    </p:spTree>
    <p:extLst>
      <p:ext uri="{BB962C8B-B14F-4D97-AF65-F5344CB8AC3E}">
        <p14:creationId xmlns:p14="http://schemas.microsoft.com/office/powerpoint/2010/main" val="374506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915EA67-0FE2-9145-B1A2-E09BE70FAD91}"/>
              </a:ext>
            </a:extLst>
          </p:cNvPr>
          <p:cNvSpPr txBox="1"/>
          <p:nvPr/>
        </p:nvSpPr>
        <p:spPr>
          <a:xfrm>
            <a:off x="5069172" y="2782669"/>
            <a:ext cx="15376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3995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915EA67-0FE2-9145-B1A2-E09BE70FAD91}"/>
              </a:ext>
            </a:extLst>
          </p:cNvPr>
          <p:cNvSpPr txBox="1"/>
          <p:nvPr/>
        </p:nvSpPr>
        <p:spPr>
          <a:xfrm>
            <a:off x="2927504" y="2721114"/>
            <a:ext cx="63369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Considerações Finais</a:t>
            </a:r>
          </a:p>
        </p:txBody>
      </p:sp>
    </p:spTree>
    <p:extLst>
      <p:ext uri="{BB962C8B-B14F-4D97-AF65-F5344CB8AC3E}">
        <p14:creationId xmlns:p14="http://schemas.microsoft.com/office/powerpoint/2010/main" val="228507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769AF2D-7CCC-574A-A0F3-626059CC45BE}"/>
              </a:ext>
            </a:extLst>
          </p:cNvPr>
          <p:cNvSpPr txBox="1"/>
          <p:nvPr/>
        </p:nvSpPr>
        <p:spPr>
          <a:xfrm>
            <a:off x="3987239" y="888081"/>
            <a:ext cx="7745848" cy="47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200"/>
              </a:lnSpc>
            </a:pPr>
            <a:r>
              <a:rPr lang="pt-BR" sz="24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“O valor de uma ideia está no uso dela</a:t>
            </a:r>
            <a:r>
              <a:rPr lang="pt-BR" sz="2400" b="0" i="0" dirty="0">
                <a:solidFill>
                  <a:schemeClr val="bg1"/>
                </a:solidFill>
                <a:effectLst/>
                <a:latin typeface="Ayuthaya" pitchFamily="2" charset="-34"/>
                <a:ea typeface="Ayuthaya" pitchFamily="2" charset="-34"/>
                <a:cs typeface="Ayuthaya" pitchFamily="2" charset="-34"/>
              </a:rPr>
              <a:t>.”</a:t>
            </a:r>
            <a:endParaRPr lang="pt-BR" sz="2400" dirty="0">
              <a:solidFill>
                <a:schemeClr val="bg1"/>
              </a:solidFill>
              <a:latin typeface="Ayuthaya" pitchFamily="2" charset="-34"/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3D20303-BD4C-3641-801E-DA9AA6832C8E}"/>
              </a:ext>
            </a:extLst>
          </p:cNvPr>
          <p:cNvSpPr txBox="1"/>
          <p:nvPr/>
        </p:nvSpPr>
        <p:spPr>
          <a:xfrm>
            <a:off x="3786714" y="4140775"/>
            <a:ext cx="31325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Ayuthaya" pitchFamily="2" charset="-34"/>
                <a:ea typeface="Ayuthaya" pitchFamily="2" charset="-34"/>
                <a:cs typeface="Ayuthaya" pitchFamily="2" charset="-34"/>
              </a:rPr>
              <a:t>-Muito Obrigado-</a:t>
            </a:r>
          </a:p>
        </p:txBody>
      </p:sp>
    </p:spTree>
    <p:extLst>
      <p:ext uri="{BB962C8B-B14F-4D97-AF65-F5344CB8AC3E}">
        <p14:creationId xmlns:p14="http://schemas.microsoft.com/office/powerpoint/2010/main" val="1092871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2CC68BD-B332-D348-AE6C-74F0AD74B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195" y="724588"/>
            <a:ext cx="8113610" cy="4994729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0602B1A-C144-FC42-92EA-2A60FE4CA2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78" t="10404" r="18452" b="15807"/>
          <a:stretch/>
        </p:blipFill>
        <p:spPr>
          <a:xfrm rot="1603286">
            <a:off x="3741663" y="4027468"/>
            <a:ext cx="912530" cy="95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00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236A9A4-1BF6-AE47-A4FC-4BAD477B5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8966" y="545386"/>
            <a:ext cx="5274068" cy="527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070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FB2DCAA-3A18-D74D-9133-AAB180CD8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738598"/>
            <a:ext cx="7239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4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CF47091D-61E6-2341-B508-521209D8D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773" y="422098"/>
            <a:ext cx="5438454" cy="543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10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6FA919F-FEA8-0241-A4DC-644B4B070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340" y="507358"/>
            <a:ext cx="5303320" cy="536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7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5E75844-4B4B-6345-BF8D-41242D0F5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812" y="703778"/>
            <a:ext cx="9256376" cy="493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18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F078975-B159-D54C-BD2B-29A2A8715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4829" y="755152"/>
            <a:ext cx="5682342" cy="491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9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E484961-F1E8-8C49-8023-FBA17E1CA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743" y="692648"/>
            <a:ext cx="5054886" cy="505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4310</TotalTime>
  <Words>145</Words>
  <Application>Microsoft Macintosh PowerPoint</Application>
  <PresentationFormat>Widescreen</PresentationFormat>
  <Paragraphs>25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4" baseType="lpstr">
      <vt:lpstr>Arial</vt:lpstr>
      <vt:lpstr>Ayuthaya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Marlon Augusto Burnett Morato - MMT</dc:creator>
  <cp:lastModifiedBy>Marlon Augusto Burnett Morato - MMT</cp:lastModifiedBy>
  <cp:revision>39</cp:revision>
  <dcterms:created xsi:type="dcterms:W3CDTF">2019-07-24T19:48:17Z</dcterms:created>
  <dcterms:modified xsi:type="dcterms:W3CDTF">2019-08-01T12:09:19Z</dcterms:modified>
</cp:coreProperties>
</file>

<file path=docProps/thumbnail.jpeg>
</file>